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07e5aaf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07e5aaf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804748291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804748291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736657a1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736657a1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736657a1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4736657a1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736657a1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4736657a1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736657a1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736657a1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736657a1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736657a1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80474829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80474829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80474829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80474829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21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Hi our names are </a:t>
            </a: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atlanta</a:t>
            </a: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 and </a:t>
            </a: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rihihana</a:t>
            </a: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 this is our </a:t>
            </a: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research</a:t>
            </a: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 about </a:t>
            </a: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commonwealth</a:t>
            </a:r>
            <a:r>
              <a:rPr b="1" lang="en" sz="3100">
                <a:solidFill>
                  <a:schemeClr val="dk1"/>
                </a:solidFill>
                <a:highlight>
                  <a:schemeClr val="lt1"/>
                </a:highlight>
              </a:rPr>
              <a:t> games </a:t>
            </a:r>
            <a:endParaRPr b="1" sz="31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250" y="1973925"/>
            <a:ext cx="3073124" cy="307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125" y="2571762"/>
            <a:ext cx="3073125" cy="2438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7E6B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70325" y="45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Here are some interesting facts.</a:t>
            </a:r>
            <a:endParaRPr b="1">
              <a:highlight>
                <a:schemeClr val="lt1"/>
              </a:highlight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125" y="772950"/>
            <a:ext cx="9144000" cy="35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02124"/>
                </a:solidFill>
                <a:highlight>
                  <a:srgbClr val="FFFFFF"/>
                </a:highlight>
              </a:rPr>
              <a:t>:The first games were held in Canada in 1930</a:t>
            </a:r>
            <a:endParaRPr b="1" sz="23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02124"/>
                </a:solidFill>
                <a:highlight>
                  <a:srgbClr val="FFFFFF"/>
                </a:highlight>
              </a:rPr>
              <a:t>:It used to be known as the British Empire Games. ...</a:t>
            </a:r>
            <a:endParaRPr b="1" sz="23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02124"/>
                </a:solidFill>
                <a:highlight>
                  <a:srgbClr val="FFFFFF"/>
                </a:highlight>
              </a:rPr>
              <a:t>:The Commonwealth Games is being held in Birmingham in 2022! ...</a:t>
            </a:r>
            <a:endParaRPr b="1" sz="23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02124"/>
                </a:solidFill>
                <a:highlight>
                  <a:srgbClr val="FFFFFF"/>
                </a:highlight>
              </a:rPr>
              <a:t>:All people taking part have to be amateurs! ...</a:t>
            </a:r>
            <a:endParaRPr b="1" sz="23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202124"/>
                </a:solidFill>
                <a:highlight>
                  <a:srgbClr val="FFFFFF"/>
                </a:highlight>
              </a:rPr>
              <a:t>:The Commonwealth is a group of countries that used to be a part of the British Empire.</a:t>
            </a:r>
            <a:endParaRPr b="1" sz="23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300"/>
              </a:spcBef>
              <a:spcAft>
                <a:spcPts val="1200"/>
              </a:spcAft>
              <a:buNone/>
            </a:pPr>
            <a:r>
              <a:t/>
            </a:r>
            <a:endParaRPr b="1" sz="2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-46425" y="148875"/>
            <a:ext cx="9144000" cy="14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highlight>
                  <a:schemeClr val="lt1"/>
                </a:highlight>
              </a:rPr>
              <a:t>Commonwealth</a:t>
            </a:r>
            <a:r>
              <a:rPr b="1" lang="en" sz="4000">
                <a:solidFill>
                  <a:schemeClr val="dk1"/>
                </a:solidFill>
                <a:highlight>
                  <a:schemeClr val="lt1"/>
                </a:highlight>
              </a:rPr>
              <a:t> games snapshot.</a:t>
            </a:r>
            <a:endParaRPr b="1" sz="4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77725" y="1269925"/>
            <a:ext cx="8495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highlight>
                  <a:schemeClr val="lt1"/>
                </a:highlight>
              </a:rPr>
              <a:t>Our </a:t>
            </a:r>
            <a:r>
              <a:rPr b="1" lang="en" sz="3100">
                <a:highlight>
                  <a:schemeClr val="lt1"/>
                </a:highlight>
              </a:rPr>
              <a:t>commonwealth</a:t>
            </a:r>
            <a:r>
              <a:rPr b="1" lang="en" sz="3100">
                <a:highlight>
                  <a:schemeClr val="lt1"/>
                </a:highlight>
              </a:rPr>
              <a:t> country is: New zealand </a:t>
            </a:r>
            <a:endParaRPr b="1" sz="3100">
              <a:highlight>
                <a:schemeClr val="lt1"/>
              </a:highlight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75" y="2269825"/>
            <a:ext cx="2762925" cy="27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8850" y="2706175"/>
            <a:ext cx="3348725" cy="219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This is our country were </a:t>
            </a:r>
            <a:r>
              <a:rPr b="1" lang="en">
                <a:highlight>
                  <a:schemeClr val="lt1"/>
                </a:highlight>
              </a:rPr>
              <a:t>researching</a:t>
            </a:r>
            <a:r>
              <a:rPr b="1" lang="en">
                <a:highlight>
                  <a:schemeClr val="lt1"/>
                </a:highlight>
              </a:rPr>
              <a:t> about .</a:t>
            </a:r>
            <a:endParaRPr b="1">
              <a:highlight>
                <a:schemeClr val="lt1"/>
              </a:highlight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675" y="1328749"/>
            <a:ext cx="5086333" cy="38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 rot="7708571">
            <a:off x="8116749" y="3551707"/>
            <a:ext cx="774844" cy="490872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7310075" y="4253150"/>
            <a:ext cx="222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zealand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129150" y="219550"/>
            <a:ext cx="8703300" cy="7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This is one of the </a:t>
            </a:r>
            <a:r>
              <a:rPr b="1" lang="en">
                <a:solidFill>
                  <a:srgbClr val="FFFFFF"/>
                </a:solidFill>
              </a:rPr>
              <a:t>commonwealth</a:t>
            </a:r>
            <a:r>
              <a:rPr b="1" lang="en">
                <a:solidFill>
                  <a:srgbClr val="FFFFFF"/>
                </a:solidFill>
              </a:rPr>
              <a:t> games uniform in nz.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3250" y="1063825"/>
            <a:ext cx="5420750" cy="407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672375"/>
            <a:ext cx="8520600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highlight>
                  <a:schemeClr val="lt1"/>
                </a:highlight>
              </a:rPr>
              <a:t>This is the size of our population:5.1 </a:t>
            </a:r>
            <a:r>
              <a:rPr b="1" lang="en" sz="2000">
                <a:solidFill>
                  <a:schemeClr val="dk1"/>
                </a:solidFill>
                <a:highlight>
                  <a:schemeClr val="lt1"/>
                </a:highlight>
              </a:rPr>
              <a:t>million</a:t>
            </a:r>
            <a:r>
              <a:rPr b="1" lang="en" sz="20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b="1"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highlight>
                  <a:schemeClr val="lt1"/>
                </a:highlight>
              </a:rPr>
              <a:t>This is the </a:t>
            </a:r>
            <a:r>
              <a:rPr b="1" lang="en" sz="2000">
                <a:solidFill>
                  <a:schemeClr val="dk1"/>
                </a:solidFill>
                <a:highlight>
                  <a:schemeClr val="lt1"/>
                </a:highlight>
              </a:rPr>
              <a:t>languages:english,maori.</a:t>
            </a:r>
            <a:endParaRPr b="1"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highlight>
                  <a:schemeClr val="lt1"/>
                </a:highlight>
              </a:rPr>
              <a:t>The currency used</a:t>
            </a:r>
            <a:r>
              <a:rPr b="1" lang="en" sz="2000">
                <a:highlight>
                  <a:schemeClr val="lt1"/>
                </a:highlight>
              </a:rPr>
              <a:t> </a:t>
            </a:r>
            <a:r>
              <a:rPr b="1" lang="en" sz="2000">
                <a:solidFill>
                  <a:srgbClr val="85200C"/>
                </a:solidFill>
                <a:highlight>
                  <a:schemeClr val="lt1"/>
                </a:highlight>
              </a:rPr>
              <a:t>5$ = brown, </a:t>
            </a:r>
            <a:r>
              <a:rPr b="1" lang="en" sz="2000">
                <a:solidFill>
                  <a:srgbClr val="38761D"/>
                </a:solidFill>
                <a:highlight>
                  <a:schemeClr val="lt1"/>
                </a:highlight>
              </a:rPr>
              <a:t>20$=green </a:t>
            </a:r>
            <a:r>
              <a:rPr b="1" lang="en" sz="2000">
                <a:solidFill>
                  <a:srgbClr val="6AA84F"/>
                </a:solidFill>
                <a:highlight>
                  <a:schemeClr val="lt1"/>
                </a:highlight>
              </a:rPr>
              <a:t>,</a:t>
            </a:r>
            <a:r>
              <a:rPr b="1" lang="en" sz="2000">
                <a:solidFill>
                  <a:srgbClr val="E06666"/>
                </a:solidFill>
                <a:highlight>
                  <a:schemeClr val="lt1"/>
                </a:highlight>
              </a:rPr>
              <a:t>100$=red ,</a:t>
            </a:r>
            <a:r>
              <a:rPr b="1" lang="en" sz="2000">
                <a:highlight>
                  <a:schemeClr val="lt1"/>
                </a:highlight>
              </a:rPr>
              <a:t> </a:t>
            </a:r>
            <a:r>
              <a:rPr b="1" lang="en" sz="2000">
                <a:solidFill>
                  <a:srgbClr val="A64D79"/>
                </a:solidFill>
                <a:highlight>
                  <a:schemeClr val="lt1"/>
                </a:highlight>
              </a:rPr>
              <a:t>50$=purple , </a:t>
            </a:r>
            <a:r>
              <a:rPr b="1" lang="en" sz="2000">
                <a:solidFill>
                  <a:srgbClr val="3C78D8"/>
                </a:solidFill>
                <a:highlight>
                  <a:schemeClr val="lt1"/>
                </a:highlight>
              </a:rPr>
              <a:t>10$= blue </a:t>
            </a:r>
            <a:endParaRPr b="1" sz="2000">
              <a:solidFill>
                <a:srgbClr val="3C78D8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C78D8"/>
                </a:solidFill>
                <a:highlight>
                  <a:schemeClr val="lt1"/>
                </a:highlight>
              </a:rPr>
              <a:t>  </a:t>
            </a:r>
            <a:endParaRPr b="1">
              <a:solidFill>
                <a:srgbClr val="3C78D8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Coins color is :</a:t>
            </a:r>
            <a:r>
              <a:rPr b="1" lang="en">
                <a:highlight>
                  <a:schemeClr val="lt1"/>
                </a:highlight>
              </a:rPr>
              <a:t> </a:t>
            </a:r>
            <a:r>
              <a:rPr b="1" lang="en">
                <a:solidFill>
                  <a:srgbClr val="BF9000"/>
                </a:solidFill>
                <a:highlight>
                  <a:schemeClr val="lt1"/>
                </a:highlight>
              </a:rPr>
              <a:t>gold ,</a:t>
            </a:r>
            <a:r>
              <a:rPr b="1" lang="en">
                <a:solidFill>
                  <a:srgbClr val="666666"/>
                </a:solidFill>
                <a:highlight>
                  <a:schemeClr val="lt1"/>
                </a:highlight>
              </a:rPr>
              <a:t>silver, </a:t>
            </a:r>
            <a:r>
              <a:rPr b="1" lang="en">
                <a:solidFill>
                  <a:srgbClr val="85200C"/>
                </a:solidFill>
                <a:highlight>
                  <a:schemeClr val="lt1"/>
                </a:highlight>
              </a:rPr>
              <a:t>and bronze,</a:t>
            </a:r>
            <a:endParaRPr b="1">
              <a:solidFill>
                <a:srgbClr val="85200C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Our currency in nz is called : notes  coins and cents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00" y="46425"/>
            <a:ext cx="1696974" cy="152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6375" y="454680"/>
            <a:ext cx="1696975" cy="111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1990" y="46425"/>
            <a:ext cx="1761109" cy="15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This is the new </a:t>
            </a:r>
            <a:r>
              <a:rPr b="1" lang="en">
                <a:highlight>
                  <a:schemeClr val="lt1"/>
                </a:highlight>
              </a:rPr>
              <a:t>zealand flag.</a:t>
            </a:r>
            <a:endParaRPr b="1">
              <a:highlight>
                <a:schemeClr val="lt1"/>
              </a:highlight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175" y="1667572"/>
            <a:ext cx="6951825" cy="347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420">
                <a:highlight>
                  <a:schemeClr val="lt1"/>
                </a:highlight>
              </a:rPr>
              <a:t>Commonwealth games history.</a:t>
            </a:r>
            <a:endParaRPr b="1" sz="242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0" y="1152475"/>
            <a:ext cx="91440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They first entered the games in 1931 at the westminster 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commonwealth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 games . their 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most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 successful 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commonwealth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game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 was in 2022 when they lifted nzs to 19 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gold's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 two more than 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prevost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best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 from 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auckland</a:t>
            </a:r>
            <a:r>
              <a:rPr b="1" lang="en" sz="3200">
                <a:solidFill>
                  <a:schemeClr val="dk1"/>
                </a:solidFill>
                <a:highlight>
                  <a:schemeClr val="lt1"/>
                </a:highlight>
              </a:rPr>
              <a:t> 1990. </a:t>
            </a:r>
            <a:endParaRPr b="1" sz="3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287875" y="1305475"/>
            <a:ext cx="863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Medal history.</a:t>
            </a:r>
            <a:endParaRPr b="1">
              <a:highlight>
                <a:schemeClr val="lt1"/>
              </a:highlight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First medal was in 1992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Our </a:t>
            </a: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latest</a:t>
            </a: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 medal :was in 2021,2022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Total medals: ,656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Bronze medals: 51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Silver medals: 33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Gold medals: 53 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351" y="2357475"/>
            <a:ext cx="5174898" cy="27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National anthem. </a:t>
            </a:r>
            <a:r>
              <a:rPr lang="en">
                <a:highlight>
                  <a:schemeClr val="lt1"/>
                </a:highlight>
              </a:rPr>
              <a:t>Aotearoa God</a:t>
            </a:r>
            <a:r>
              <a:rPr lang="en">
                <a:highlight>
                  <a:schemeClr val="lt1"/>
                </a:highlight>
              </a:rPr>
              <a:t> defend new zealand 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Successful</a:t>
            </a: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 athletes.</a:t>
            </a:r>
            <a:endParaRPr b="1"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: Jack lovelock </a:t>
            </a:r>
            <a:endParaRPr b="1"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:Murray hallberg</a:t>
            </a:r>
            <a:endParaRPr b="1"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:Peter snell</a:t>
            </a:r>
            <a:endParaRPr b="1"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:D</a:t>
            </a: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anyon</a:t>
            </a: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 loader</a:t>
            </a:r>
            <a:endParaRPr b="1"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:Sarah umer</a:t>
            </a:r>
            <a:endParaRPr b="1"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250" y="1598098"/>
            <a:ext cx="513392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